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513506-E937-D854-B335-06F62763B9A1}" v="1" dt="2024-11-21T16:46:00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sk, Nicholas" userId="S::nlusk@troy.k12.mi.us::671a53aa-a8d8-4fc0-819b-3b000827af17" providerId="AD" clId="Web-{B5684423-8568-4EC1-8F8B-8BF311DBFFF1}"/>
    <pc:docChg chg="addSld modSld">
      <pc:chgData name="Lusk, Nicholas" userId="S::nlusk@troy.k12.mi.us::671a53aa-a8d8-4fc0-819b-3b000827af17" providerId="AD" clId="Web-{B5684423-8568-4EC1-8F8B-8BF311DBFFF1}" dt="2024-11-19T16:17:58.344" v="31" actId="1076"/>
      <pc:docMkLst>
        <pc:docMk/>
      </pc:docMkLst>
      <pc:sldChg chg="addSp delSp modSp add replId">
        <pc:chgData name="Lusk, Nicholas" userId="S::nlusk@troy.k12.mi.us::671a53aa-a8d8-4fc0-819b-3b000827af17" providerId="AD" clId="Web-{B5684423-8568-4EC1-8F8B-8BF311DBFFF1}" dt="2024-11-19T16:17:58.344" v="31" actId="1076"/>
        <pc:sldMkLst>
          <pc:docMk/>
          <pc:sldMk cId="665469503" sldId="257"/>
        </pc:sldMkLst>
        <pc:spChg chg="add mod">
          <ac:chgData name="Lusk, Nicholas" userId="S::nlusk@troy.k12.mi.us::671a53aa-a8d8-4fc0-819b-3b000827af17" providerId="AD" clId="Web-{B5684423-8568-4EC1-8F8B-8BF311DBFFF1}" dt="2024-11-19T16:17:05.934" v="13" actId="1076"/>
          <ac:spMkLst>
            <pc:docMk/>
            <pc:sldMk cId="665469503" sldId="257"/>
            <ac:spMk id="3" creationId="{D6BAC5D0-13D2-E6C9-279A-9426B8000851}"/>
          </ac:spMkLst>
        </pc:spChg>
        <pc:spChg chg="mod">
          <ac:chgData name="Lusk, Nicholas" userId="S::nlusk@troy.k12.mi.us::671a53aa-a8d8-4fc0-819b-3b000827af17" providerId="AD" clId="Web-{B5684423-8568-4EC1-8F8B-8BF311DBFFF1}" dt="2024-11-19T16:16:59.137" v="12" actId="1076"/>
          <ac:spMkLst>
            <pc:docMk/>
            <pc:sldMk cId="665469503" sldId="257"/>
            <ac:spMk id="5" creationId="{1325D26D-330E-4F92-BE98-DAE87A56D21D}"/>
          </ac:spMkLst>
        </pc:spChg>
        <pc:spChg chg="add mod">
          <ac:chgData name="Lusk, Nicholas" userId="S::nlusk@troy.k12.mi.us::671a53aa-a8d8-4fc0-819b-3b000827af17" providerId="AD" clId="Web-{B5684423-8568-4EC1-8F8B-8BF311DBFFF1}" dt="2024-11-19T16:17:58.344" v="31" actId="1076"/>
          <ac:spMkLst>
            <pc:docMk/>
            <pc:sldMk cId="665469503" sldId="257"/>
            <ac:spMk id="8" creationId="{7DD517C2-0921-714C-FA25-A027CF051382}"/>
          </ac:spMkLst>
        </pc:spChg>
        <pc:picChg chg="mod">
          <ac:chgData name="Lusk, Nicholas" userId="S::nlusk@troy.k12.mi.us::671a53aa-a8d8-4fc0-819b-3b000827af17" providerId="AD" clId="Web-{B5684423-8568-4EC1-8F8B-8BF311DBFFF1}" dt="2024-11-19T16:16:01.836" v="4" actId="1076"/>
          <ac:picMkLst>
            <pc:docMk/>
            <pc:sldMk cId="665469503" sldId="257"/>
            <ac:picMk id="4" creationId="{0313149B-92E8-4E56-9EBD-0C938D4EC0DC}"/>
          </ac:picMkLst>
        </pc:picChg>
        <pc:inkChg chg="add del">
          <ac:chgData name="Lusk, Nicholas" userId="S::nlusk@troy.k12.mi.us::671a53aa-a8d8-4fc0-819b-3b000827af17" providerId="AD" clId="Web-{B5684423-8568-4EC1-8F8B-8BF311DBFFF1}" dt="2024-11-19T16:16:13.602" v="6"/>
          <ac:inkMkLst>
            <pc:docMk/>
            <pc:sldMk cId="665469503" sldId="257"/>
            <ac:inkMk id="2" creationId="{36F4F843-3338-6C70-21A1-7B020ED90E33}"/>
          </ac:inkMkLst>
        </pc:inkChg>
        <pc:inkChg chg="add del">
          <ac:chgData name="Lusk, Nicholas" userId="S::nlusk@troy.k12.mi.us::671a53aa-a8d8-4fc0-819b-3b000827af17" providerId="AD" clId="Web-{B5684423-8568-4EC1-8F8B-8BF311DBFFF1}" dt="2024-11-19T16:16:31.588" v="9"/>
          <ac:inkMkLst>
            <pc:docMk/>
            <pc:sldMk cId="665469503" sldId="257"/>
            <ac:inkMk id="6" creationId="{E60B3541-BFA9-46DB-421D-8F142A5EB8EE}"/>
          </ac:inkMkLst>
        </pc:inkChg>
        <pc:inkChg chg="add">
          <ac:chgData name="Lusk, Nicholas" userId="S::nlusk@troy.k12.mi.us::671a53aa-a8d8-4fc0-819b-3b000827af17" providerId="AD" clId="Web-{B5684423-8568-4EC1-8F8B-8BF311DBFFF1}" dt="2024-11-19T16:16:33.666" v="10"/>
          <ac:inkMkLst>
            <pc:docMk/>
            <pc:sldMk cId="665469503" sldId="257"/>
            <ac:inkMk id="7" creationId="{50B2757D-DC95-A09B-1EEA-726E4D31CE00}"/>
          </ac:inkMkLst>
        </pc:inkChg>
      </pc:sldChg>
    </pc:docChg>
  </pc:docChgLst>
  <pc:docChgLst>
    <pc:chgData name="Lusk, Nicholas" userId="S::nlusk@troy.k12.mi.us::671a53aa-a8d8-4fc0-819b-3b000827af17" providerId="AD" clId="Web-{26513506-E937-D854-B335-06F62763B9A1}"/>
    <pc:docChg chg="delSld">
      <pc:chgData name="Lusk, Nicholas" userId="S::nlusk@troy.k12.mi.us::671a53aa-a8d8-4fc0-819b-3b000827af17" providerId="AD" clId="Web-{26513506-E937-D854-B335-06F62763B9A1}" dt="2024-11-21T16:46:00.906" v="0"/>
      <pc:docMkLst>
        <pc:docMk/>
      </pc:docMkLst>
      <pc:sldChg chg="del">
        <pc:chgData name="Lusk, Nicholas" userId="S::nlusk@troy.k12.mi.us::671a53aa-a8d8-4fc0-819b-3b000827af17" providerId="AD" clId="Web-{26513506-E937-D854-B335-06F62763B9A1}" dt="2024-11-21T16:46:00.906" v="0"/>
        <pc:sldMkLst>
          <pc:docMk/>
          <pc:sldMk cId="66546950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326EE-5CB8-41EE-AC0A-AF8B1D917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D22F0B-5E45-4F28-B0C9-9FDA557CEE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CF297-1DAB-4C7B-A61B-A010282DA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D21B5-016E-4EB6-93E1-616953243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6D52E-87C5-4D4F-AE37-E35CCA3EB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7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2D91-11EF-4B70-8CA2-3961F75E5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267019-C9F8-4100-B65E-6F36FB5DF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0985E-8129-4326-A382-651CE3411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BE592-9729-4CE6-A5C6-AAD1C219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E3161-7786-4D70-99BE-1613E42F8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5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61E309-92CE-4142-A60B-1FF8D56CE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35D7A-81C4-4B8F-8A9F-2D3A702B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65D7-12DB-4184-BB7D-9BEEB9A6B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868F5-6EFD-4F0D-8F89-953C04A3A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FFE6A-9687-4655-8B46-5F329D4A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0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0A3F7-6F48-4EA4-80A5-A05642A62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74CC8-1C44-4495-9033-D08813D39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925C8-3804-4AD4-AC82-9D9A12B14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7CC3E-3EF0-42E9-93F7-8E31873B3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99778-E8FF-4B2B-9406-CBDF1343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2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9C4DF-9B46-49A0-AB8F-CD25803B3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A4D92-0704-4F32-A7E3-5F904FB2E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FF20-9C8B-4BE6-9439-4B226EF17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9E05D-2FE8-443A-BECC-1E30E14D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A5785-B3FF-42D7-8AF4-DA4A6D448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4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5B1BA-AD1F-4123-9D3B-712543AF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7F2F7-CED4-4174-9971-4F2F3B78C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B3863B-2F41-4C00-A096-6A3773E37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FFDA6-58F1-4FCF-B931-E6241F5F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3BF4E-2452-44A2-85D5-FECC51B01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1F1703-A57E-4E2E-8979-33733C13F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7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07021-7959-4C14-A39A-8D6EB5015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09AA0-8CF4-4418-AF53-0F5BABA19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BB54C8-2F9C-4032-9882-EB865BB2A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7BE0DC-0739-4657-ACB6-089BE0DCAB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9FA730-E642-4F68-8463-C68496EB7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E2CF2-605A-4D1D-9791-9A6231BD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EB3268-69C8-4D1C-B582-5254F0973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D1D296-00FA-492E-8B68-9A0C57242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6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6F80-45C5-4AF9-9AFD-E4ABC516E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C45919-1CCE-42CE-8DE4-28A239BFF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D0690D-A6B4-4F72-972A-3CDC20719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F263A-5C14-4246-964A-47A9B2A99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7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8A68F3-322C-4337-84E4-94E3BBA92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1B0B4F-9ED2-4C46-B885-E1072008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DFA35-46CF-4E43-872E-9CC99619F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4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981DB-96B5-4139-A140-6A34E0E2C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51753-3877-4E4E-BE23-3A1747ED1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18E52-7C0A-4A4A-A643-12CCD7F4C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47282-0EB1-46AF-86F5-CC152EC9E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8AEEB-E3D6-4931-BCFE-01FA1E11C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72924-0963-44CC-AB74-021CA4D8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77B12-1867-41E9-99BE-9499A7E6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EB9902-853B-4499-A6A7-F6E84E508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E011B5-1281-4F45-8298-74AB26024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A39DF-D539-4C02-A21A-935BC63E7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CD8B7-AAE3-4EF6-83FB-9211AF0C1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2B429-EFA1-4910-B2D3-6C1C9981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4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A233A0-B39E-4AF0-AE64-E99F2B9DD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F6D2-59BC-46CD-BED5-6FDD9FE3A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34FDB-5391-4EC0-AAD2-76EA5C799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373B5-78DC-4780-9CDF-C4E35CD8388E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90C8A-A991-4080-BC80-E816B965E2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53365-2425-4E93-85F4-F236A6C3D1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FCB4-CB6B-435D-BC42-57C0A01B4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8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13149B-92E8-4E56-9EBD-0C938D4EC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09" y="0"/>
            <a:ext cx="11957539" cy="67869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25D26D-330E-4F92-BE98-DAE87A56D21D}"/>
              </a:ext>
            </a:extLst>
          </p:cNvPr>
          <p:cNvSpPr/>
          <p:nvPr/>
        </p:nvSpPr>
        <p:spPr>
          <a:xfrm>
            <a:off x="5517186" y="3255754"/>
            <a:ext cx="896867" cy="717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ENTER HERE</a:t>
            </a:r>
          </a:p>
        </p:txBody>
      </p:sp>
    </p:spTree>
    <p:extLst>
      <p:ext uri="{BB962C8B-B14F-4D97-AF65-F5344CB8AC3E}">
        <p14:creationId xmlns:p14="http://schemas.microsoft.com/office/powerpoint/2010/main" val="256651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Lusk, Nicholas</dc:creator>
  <cp:lastModifiedBy>Lusk, Nicholas</cp:lastModifiedBy>
  <cp:revision>17</cp:revision>
  <dcterms:created xsi:type="dcterms:W3CDTF">2022-02-03T21:50:48Z</dcterms:created>
  <dcterms:modified xsi:type="dcterms:W3CDTF">2024-11-21T16:46:01Z</dcterms:modified>
</cp:coreProperties>
</file>